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60" r:id="rId6"/>
    <p:sldId id="259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7413C-BFFA-429D-8DB4-333370FAC705}" type="datetimeFigureOut">
              <a:rPr lang="nl-NL" smtClean="0"/>
              <a:t>6-12-2017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31A9D-18D2-4427-8595-DCC01B901EB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0201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7413C-BFFA-429D-8DB4-333370FAC705}" type="datetimeFigureOut">
              <a:rPr lang="nl-NL" smtClean="0"/>
              <a:t>6-12-2017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31A9D-18D2-4427-8595-DCC01B901EB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4516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7413C-BFFA-429D-8DB4-333370FAC705}" type="datetimeFigureOut">
              <a:rPr lang="nl-NL" smtClean="0"/>
              <a:t>6-12-2017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31A9D-18D2-4427-8595-DCC01B901EB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4371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7413C-BFFA-429D-8DB4-333370FAC705}" type="datetimeFigureOut">
              <a:rPr lang="nl-NL" smtClean="0"/>
              <a:t>6-12-2017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31A9D-18D2-4427-8595-DCC01B901EB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2975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7413C-BFFA-429D-8DB4-333370FAC705}" type="datetimeFigureOut">
              <a:rPr lang="nl-NL" smtClean="0"/>
              <a:t>6-12-2017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31A9D-18D2-4427-8595-DCC01B901EB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1836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7413C-BFFA-429D-8DB4-333370FAC705}" type="datetimeFigureOut">
              <a:rPr lang="nl-NL" smtClean="0"/>
              <a:t>6-12-2017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31A9D-18D2-4427-8595-DCC01B901EB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4378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7413C-BFFA-429D-8DB4-333370FAC705}" type="datetimeFigureOut">
              <a:rPr lang="nl-NL" smtClean="0"/>
              <a:t>6-12-2017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31A9D-18D2-4427-8595-DCC01B901EB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6580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7413C-BFFA-429D-8DB4-333370FAC705}" type="datetimeFigureOut">
              <a:rPr lang="nl-NL" smtClean="0"/>
              <a:t>6-12-2017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31A9D-18D2-4427-8595-DCC01B901EB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3814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7413C-BFFA-429D-8DB4-333370FAC705}" type="datetimeFigureOut">
              <a:rPr lang="nl-NL" smtClean="0"/>
              <a:t>6-12-2017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31A9D-18D2-4427-8595-DCC01B901EB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9601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7413C-BFFA-429D-8DB4-333370FAC705}" type="datetimeFigureOut">
              <a:rPr lang="nl-NL" smtClean="0"/>
              <a:t>6-12-2017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31A9D-18D2-4427-8595-DCC01B901EB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8930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7413C-BFFA-429D-8DB4-333370FAC705}" type="datetimeFigureOut">
              <a:rPr lang="nl-NL" smtClean="0"/>
              <a:t>6-12-2017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31A9D-18D2-4427-8595-DCC01B901EB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858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7413C-BFFA-429D-8DB4-333370FAC705}" type="datetimeFigureOut">
              <a:rPr lang="nl-NL" smtClean="0"/>
              <a:t>6-12-2017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31A9D-18D2-4427-8595-DCC01B901EB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8792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1"/>
            <a:ext cx="9144000" cy="6417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6193743" y="6115362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0070C0"/>
                </a:solidFill>
              </a:rPr>
              <a:t>ALV  </a:t>
            </a:r>
            <a:r>
              <a:rPr lang="nl-NL" dirty="0" err="1">
                <a:solidFill>
                  <a:srgbClr val="0070C0"/>
                </a:solidFill>
              </a:rPr>
              <a:t>Endura</a:t>
            </a:r>
            <a:r>
              <a:rPr lang="nl-NL" dirty="0">
                <a:solidFill>
                  <a:srgbClr val="0070C0"/>
                </a:solidFill>
              </a:rPr>
              <a:t>  6 dec 2017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107504" y="6115362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0070C0"/>
                </a:solidFill>
              </a:rPr>
              <a:t>Nienke van </a:t>
            </a:r>
            <a:r>
              <a:rPr lang="nl-NL" dirty="0" err="1">
                <a:solidFill>
                  <a:srgbClr val="0070C0"/>
                </a:solidFill>
              </a:rPr>
              <a:t>Keimpema</a:t>
            </a:r>
            <a:endParaRPr lang="nl-NL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237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569" y="298576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0398" y="2977004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 descr="Bram Oudejan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977004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723064" y="620688"/>
            <a:ext cx="46862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>
                <a:solidFill>
                  <a:srgbClr val="0070C0"/>
                </a:solidFill>
              </a:rPr>
              <a:t>Team  Energieke Stad 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701084" y="4634533"/>
            <a:ext cx="1976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00B0F0"/>
                </a:solidFill>
              </a:rPr>
              <a:t>Bram </a:t>
            </a:r>
            <a:r>
              <a:rPr lang="nl-NL" dirty="0" err="1">
                <a:solidFill>
                  <a:srgbClr val="00B0F0"/>
                </a:solidFill>
              </a:rPr>
              <a:t>Oudejans</a:t>
            </a:r>
            <a:endParaRPr lang="nl-NL" dirty="0">
              <a:solidFill>
                <a:srgbClr val="00B0F0"/>
              </a:solidFill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3275856" y="472514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00B0F0"/>
                </a:solidFill>
              </a:rPr>
              <a:t>Machiel Karels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5724128" y="4610983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00B0F0"/>
                </a:solidFill>
              </a:rPr>
              <a:t>Tom </a:t>
            </a:r>
            <a:r>
              <a:rPr lang="nl-NL" dirty="0" err="1">
                <a:solidFill>
                  <a:srgbClr val="00B0F0"/>
                </a:solidFill>
              </a:rPr>
              <a:t>Meuwissen</a:t>
            </a:r>
            <a:endParaRPr lang="nl-NL" dirty="0">
              <a:solidFill>
                <a:srgbClr val="00B0F0"/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723064" y="1397967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>
                <a:solidFill>
                  <a:srgbClr val="00B050"/>
                </a:solidFill>
              </a:rPr>
              <a:t>Doel :   </a:t>
            </a:r>
            <a:r>
              <a:rPr lang="nl-NL" sz="3200" b="1" dirty="0">
                <a:solidFill>
                  <a:srgbClr val="00B050"/>
                </a:solidFill>
              </a:rPr>
              <a:t>in 2031   45% reductie CO</a:t>
            </a:r>
            <a:r>
              <a:rPr lang="nl-NL" b="1" dirty="0">
                <a:solidFill>
                  <a:srgbClr val="00B05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180325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87050" cy="758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5895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0688"/>
            <a:ext cx="9034802" cy="5976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1269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904" y="1268760"/>
            <a:ext cx="3312368" cy="2707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299505"/>
            <a:ext cx="3456384" cy="4100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395536" y="260648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>
                <a:solidFill>
                  <a:srgbClr val="0070C0"/>
                </a:solidFill>
              </a:rPr>
              <a:t>Criteria voor projecten</a:t>
            </a:r>
          </a:p>
        </p:txBody>
      </p:sp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203832"/>
            <a:ext cx="3228735" cy="1681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1626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84" y="404664"/>
            <a:ext cx="8950322" cy="62993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869128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28</Words>
  <Application>Microsoft Office PowerPoint</Application>
  <PresentationFormat>Diavoorstelling (4:3)</PresentationFormat>
  <Paragraphs>8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9" baseType="lpstr">
      <vt:lpstr>Arial</vt:lpstr>
      <vt:lpstr>Calibri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Keimpema, Nienke van</dc:creator>
  <cp:lastModifiedBy>Wim Sederel</cp:lastModifiedBy>
  <cp:revision>8</cp:revision>
  <dcterms:created xsi:type="dcterms:W3CDTF">2017-12-06T15:55:31Z</dcterms:created>
  <dcterms:modified xsi:type="dcterms:W3CDTF">2017-12-06T18:16:24Z</dcterms:modified>
</cp:coreProperties>
</file>