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20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51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37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97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83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37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58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81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60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93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5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413C-BFFA-429D-8DB4-333370FAC705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31A9D-18D2-4427-8595-DCC01B901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79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1"/>
            <a:ext cx="9144000" cy="641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193743" y="611536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ALV  </a:t>
            </a:r>
            <a:r>
              <a:rPr lang="nl-NL" dirty="0" err="1">
                <a:solidFill>
                  <a:srgbClr val="0070C0"/>
                </a:solidFill>
              </a:rPr>
              <a:t>Endura</a:t>
            </a:r>
            <a:r>
              <a:rPr lang="nl-NL" dirty="0">
                <a:solidFill>
                  <a:srgbClr val="0070C0"/>
                </a:solidFill>
              </a:rPr>
              <a:t>  6 dec 2017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07504" y="611536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Nienke van </a:t>
            </a:r>
            <a:r>
              <a:rPr lang="nl-NL" dirty="0" err="1">
                <a:solidFill>
                  <a:srgbClr val="0070C0"/>
                </a:solidFill>
              </a:rPr>
              <a:t>Keimpema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3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569" y="298576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398" y="297700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Bram Oudej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7700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23064" y="620688"/>
            <a:ext cx="4686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70C0"/>
                </a:solidFill>
              </a:rPr>
              <a:t>Team  Energieke Stad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701084" y="4634533"/>
            <a:ext cx="197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Bram </a:t>
            </a:r>
            <a:r>
              <a:rPr lang="nl-NL" dirty="0" err="1">
                <a:solidFill>
                  <a:srgbClr val="00B0F0"/>
                </a:solidFill>
              </a:rPr>
              <a:t>Oudejans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275856" y="47251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Machiel Karels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724128" y="461098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Tom </a:t>
            </a:r>
            <a:r>
              <a:rPr lang="nl-NL" dirty="0" err="1">
                <a:solidFill>
                  <a:srgbClr val="00B0F0"/>
                </a:solidFill>
              </a:rPr>
              <a:t>Meuwissen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23064" y="139796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B050"/>
                </a:solidFill>
              </a:rPr>
              <a:t>Doel :   </a:t>
            </a:r>
            <a:r>
              <a:rPr lang="nl-NL" sz="3200" b="1" dirty="0">
                <a:solidFill>
                  <a:srgbClr val="00B050"/>
                </a:solidFill>
              </a:rPr>
              <a:t>in 2031   45% reductie CO</a:t>
            </a:r>
            <a:r>
              <a:rPr lang="nl-NL" b="1" dirty="0">
                <a:solidFill>
                  <a:srgbClr val="00B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8032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7050" cy="758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89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034802" cy="5976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26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04" y="1268760"/>
            <a:ext cx="3312368" cy="270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99505"/>
            <a:ext cx="3456384" cy="410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95536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70C0"/>
                </a:solidFill>
              </a:rPr>
              <a:t>Criteria voor projecten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03832"/>
            <a:ext cx="3228735" cy="168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62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" y="404664"/>
            <a:ext cx="8950322" cy="629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6912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</Words>
  <Application>Microsoft Office PowerPoint</Application>
  <PresentationFormat>Diavoorstelling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Keimpema, Nienke van</dc:creator>
  <cp:lastModifiedBy>Wim Sederel</cp:lastModifiedBy>
  <cp:revision>8</cp:revision>
  <dcterms:created xsi:type="dcterms:W3CDTF">2017-12-06T15:55:31Z</dcterms:created>
  <dcterms:modified xsi:type="dcterms:W3CDTF">2017-12-06T18:16:24Z</dcterms:modified>
</cp:coreProperties>
</file>