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12"/>
  </p:notesMasterIdLst>
  <p:sldIdLst>
    <p:sldId id="300" r:id="rId2"/>
    <p:sldId id="322" r:id="rId3"/>
    <p:sldId id="257" r:id="rId4"/>
    <p:sldId id="350" r:id="rId5"/>
    <p:sldId id="351" r:id="rId6"/>
    <p:sldId id="345" r:id="rId7"/>
    <p:sldId id="346" r:id="rId8"/>
    <p:sldId id="352" r:id="rId9"/>
    <p:sldId id="347" r:id="rId10"/>
    <p:sldId id="27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m Sederel" initials="WS" lastIdx="3" clrIdx="0">
    <p:extLst>
      <p:ext uri="{19B8F6BF-5375-455C-9EA6-DF929625EA0E}">
        <p15:presenceInfo xmlns:p15="http://schemas.microsoft.com/office/powerpoint/2012/main" userId="Wim Seder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66917" autoAdjust="0"/>
  </p:normalViewPr>
  <p:slideViewPr>
    <p:cSldViewPr snapToGrid="0">
      <p:cViewPr varScale="1">
        <p:scale>
          <a:sx n="45" d="100"/>
          <a:sy n="45" d="100"/>
        </p:scale>
        <p:origin x="1496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54FCC-A760-4EB9-AF9D-638656725DE8}" type="datetimeFigureOut">
              <a:rPr lang="nl-NL" smtClean="0"/>
              <a:t>31-5-2018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70269-4469-416E-A27F-93D1D25B8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645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5132-7981-4E49-BF10-9BA0F4D4D679}" type="datetime1">
              <a:rPr lang="nl-NL" smtClean="0"/>
              <a:t>31-5-2018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100 % duurzaam .... 80 % doet mee ......... 30% lagere rekening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7803-A05D-4739-AE69-6C9D2E841C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656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4772-0087-47E5-BDDB-F40DAE8284CD}" type="datetime1">
              <a:rPr lang="nl-NL" smtClean="0"/>
              <a:t>31-5-2018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100 % duurzaam .... 80 % doet mee ......... 30% lagere rekening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7803-A05D-4739-AE69-6C9D2E841C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743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8B88-28C7-4FDD-9A2E-1B1621FF21E2}" type="datetime1">
              <a:rPr lang="nl-NL" smtClean="0"/>
              <a:t>31-5-2018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100 % duurzaam .... 80 % doet mee ......... 30% lagere rekening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7803-A05D-4739-AE69-6C9D2E841CBC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4977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8443-FC97-492F-A4C8-9041CF387D5D}" type="datetime1">
              <a:rPr lang="nl-NL" smtClean="0"/>
              <a:t>31-5-2018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100 % duurzaam .... 80 % doet mee ......... 30% lagere rekening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7803-A05D-4739-AE69-6C9D2E841C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619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ECC6-1C47-4AA3-B83A-943CC8FDD029}" type="datetime1">
              <a:rPr lang="nl-NL" smtClean="0"/>
              <a:t>31-5-2018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100 % duurzaam .... 80 % doet mee ......... 30% lagere rekening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7803-A05D-4739-AE69-6C9D2E841CBC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2504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9AFD-CAB5-4A12-B6FB-290E4E952783}" type="datetime1">
              <a:rPr lang="nl-NL" smtClean="0"/>
              <a:t>31-5-2018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100 % duurzaam .... 80 % doet mee ......... 30% lagere rekening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7803-A05D-4739-AE69-6C9D2E841C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9843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9494-7E76-42BD-BF06-E1AB1555FFA1}" type="datetime1">
              <a:rPr lang="nl-NL" smtClean="0"/>
              <a:t>31-5-2018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100 % duurzaam .... 80 % doet mee ......... 30% lagere rekening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7803-A05D-4739-AE69-6C9D2E841C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418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CE8C-3D84-4A42-900A-131BA0E5E857}" type="datetime1">
              <a:rPr lang="nl-NL" smtClean="0"/>
              <a:t>31-5-2018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100 % duurzaam .... 80 % doet mee ......... 30% lagere rekening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7803-A05D-4739-AE69-6C9D2E841C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508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BE4A-AA2E-48EC-8D8C-8B4DD44D3D3A}" type="datetime1">
              <a:rPr lang="nl-NL" smtClean="0"/>
              <a:t>31-5-2018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100 % duurzaam .... 80 % doet mee ......... 30% lagere rekening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7803-A05D-4739-AE69-6C9D2E841C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685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3286-DEE7-46DD-897C-4369DDDA00C7}" type="datetime1">
              <a:rPr lang="nl-NL" smtClean="0"/>
              <a:t>31-5-2018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100 % duurzaam .... 80 % doet mee ......... 30% lagere rekening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7803-A05D-4739-AE69-6C9D2E841C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52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10E-07AF-411A-9794-D905B1DFE861}" type="datetime1">
              <a:rPr lang="nl-NL" smtClean="0"/>
              <a:t>31-5-2018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100 % duurzaam .... 80 % doet mee ......... 30% lagere rekening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7803-A05D-4739-AE69-6C9D2E841C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056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2298-E5A3-4B19-828E-8D972D68E61D}" type="datetime1">
              <a:rPr lang="nl-NL" smtClean="0"/>
              <a:t>31-5-2018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100 % duurzaam .... 80 % doet mee ......... 30% lagere rekening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7803-A05D-4739-AE69-6C9D2E841C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57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9398-C7C3-455B-B111-AFB27DA5B88A}" type="datetime1">
              <a:rPr lang="nl-NL" smtClean="0"/>
              <a:t>31-5-2018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100 % duurzaam .... 80 % doet mee ......... 30% lagere rekening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7803-A05D-4739-AE69-6C9D2E841C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20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E8D3-FFFE-424A-9DE1-6F28C6E45F3A}" type="datetime1">
              <a:rPr lang="nl-NL" smtClean="0"/>
              <a:t>31-5-2018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100 % duurzaam .... 80 % doet mee ......... 30% lagere rekening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7803-A05D-4739-AE69-6C9D2E841C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073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7170-A657-4C6F-8FB5-0AF23146E4FE}" type="datetime1">
              <a:rPr lang="nl-NL" smtClean="0"/>
              <a:t>31-5-2018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100 % duurzaam .... 80 % doet mee ......... 30% lagere rekening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7803-A05D-4739-AE69-6C9D2E841C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926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AF55-1414-4D75-AEFC-CB6922D3FF74}" type="datetime1">
              <a:rPr lang="nl-NL" smtClean="0"/>
              <a:t>31-5-2018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100 % duurzaam .... 80 % doet mee ......... 30% lagere rekening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7803-A05D-4739-AE69-6C9D2E841C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84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0817C-1DD8-459C-A92D-DB60FC5886C1}" type="datetime1">
              <a:rPr lang="nl-NL" smtClean="0"/>
              <a:t>31-5-2018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100 % duurzaam .... 80 % doet mee ......... 30% lagere rekening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AD7803-A05D-4739-AE69-6C9D2E841C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432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799200" y="-10635562"/>
            <a:ext cx="13554801" cy="1749356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960" y="3894592"/>
            <a:ext cx="14172225" cy="680115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FACBC6-9D8D-43CE-A335-3F682A605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-1125958" y="1845554"/>
            <a:ext cx="13554801" cy="92456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ALV Endura</a:t>
            </a:r>
            <a:endParaRPr lang="nl-NL" sz="7200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DE577F2-143B-4B27-A1B2-B112EA4A6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596" y="5687711"/>
            <a:ext cx="2117005" cy="918041"/>
          </a:xfrm>
          <a:prstGeom prst="rect">
            <a:avLst/>
          </a:prstGeom>
        </p:spPr>
      </p:pic>
      <p:sp>
        <p:nvSpPr>
          <p:cNvPr id="6" name="Ondertitel 5">
            <a:extLst>
              <a:ext uri="{FF2B5EF4-FFF2-40B4-BE49-F238E27FC236}">
                <a16:creationId xmlns:a16="http://schemas.microsoft.com/office/drawing/2014/main" id="{DBE4652C-86BD-4378-A533-73EF8C732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4"/>
            <a:ext cx="7766936" cy="83046"/>
          </a:xfrm>
        </p:spPr>
        <p:txBody>
          <a:bodyPr>
            <a:normAutofit fontScale="25000" lnSpcReduction="20000"/>
          </a:bodyPr>
          <a:lstStyle/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018B00F-9226-4B10-B024-4CF99353AFCB}"/>
              </a:ext>
            </a:extLst>
          </p:cNvPr>
          <p:cNvSpPr txBox="1"/>
          <p:nvPr/>
        </p:nvSpPr>
        <p:spPr>
          <a:xfrm>
            <a:off x="3606800" y="2807167"/>
            <a:ext cx="403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24 mei 2018</a:t>
            </a:r>
          </a:p>
        </p:txBody>
      </p:sp>
    </p:spTree>
    <p:extLst>
      <p:ext uri="{BB962C8B-B14F-4D97-AF65-F5344CB8AC3E}">
        <p14:creationId xmlns:p14="http://schemas.microsoft.com/office/powerpoint/2010/main" val="3323759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817243" y="-10635562"/>
            <a:ext cx="13554801" cy="1749356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956" y="3892083"/>
            <a:ext cx="14172225" cy="69726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FACBC6-9D8D-43CE-A335-3F682A605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17243" y="1710268"/>
            <a:ext cx="13554801" cy="1095411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Vragen vanuit de leden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DE577F2-143B-4B27-A1B2-B112EA4A6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596" y="5687711"/>
            <a:ext cx="2117005" cy="918041"/>
          </a:xfrm>
          <a:prstGeom prst="rect">
            <a:avLst/>
          </a:prstGeom>
        </p:spPr>
      </p:pic>
      <p:sp>
        <p:nvSpPr>
          <p:cNvPr id="6" name="Ondertitel 5">
            <a:extLst>
              <a:ext uri="{FF2B5EF4-FFF2-40B4-BE49-F238E27FC236}">
                <a16:creationId xmlns:a16="http://schemas.microsoft.com/office/drawing/2014/main" id="{870EFEB6-1CDD-4079-A9AB-E92F8F4D8A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284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817247" y="-10635562"/>
            <a:ext cx="13554801" cy="1749356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958" y="3820160"/>
            <a:ext cx="14172225" cy="71435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FACBC6-9D8D-43CE-A335-3F682A605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-1125958" y="1845554"/>
            <a:ext cx="13554801" cy="92456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Welkom</a:t>
            </a:r>
            <a:endParaRPr lang="nl-NL" sz="7200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DE577F2-143B-4B27-A1B2-B112EA4A6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596" y="5687711"/>
            <a:ext cx="2117005" cy="918041"/>
          </a:xfrm>
          <a:prstGeom prst="rect">
            <a:avLst/>
          </a:prstGeom>
        </p:spPr>
      </p:pic>
      <p:sp>
        <p:nvSpPr>
          <p:cNvPr id="6" name="Ondertitel 5">
            <a:extLst>
              <a:ext uri="{FF2B5EF4-FFF2-40B4-BE49-F238E27FC236}">
                <a16:creationId xmlns:a16="http://schemas.microsoft.com/office/drawing/2014/main" id="{DBE4652C-86BD-4378-A533-73EF8C732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4"/>
            <a:ext cx="7766936" cy="83046"/>
          </a:xfrm>
        </p:spPr>
        <p:txBody>
          <a:bodyPr>
            <a:normAutofit fontScale="25000" lnSpcReduction="20000"/>
          </a:bodyPr>
          <a:lstStyle/>
          <a:p>
            <a:r>
              <a:rPr lang="nl-NL" dirty="0"/>
              <a:t>22 februari 2018</a:t>
            </a:r>
          </a:p>
        </p:txBody>
      </p:sp>
    </p:spTree>
    <p:extLst>
      <p:ext uri="{BB962C8B-B14F-4D97-AF65-F5344CB8AC3E}">
        <p14:creationId xmlns:p14="http://schemas.microsoft.com/office/powerpoint/2010/main" val="342267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25431" y="0"/>
            <a:ext cx="5313888" cy="6858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2851" y="2760279"/>
            <a:ext cx="5573622" cy="274217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6296628" y="-370390"/>
            <a:ext cx="2743200" cy="7483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D734D6-C211-4281-9245-50400E40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40080"/>
            <a:ext cx="8596668" cy="794994"/>
          </a:xfrm>
        </p:spPr>
        <p:txBody>
          <a:bodyPr>
            <a:normAutofit/>
          </a:bodyPr>
          <a:lstStyle/>
          <a:p>
            <a:r>
              <a:rPr lang="nl-NL" dirty="0"/>
              <a:t>Agenda</a:t>
            </a:r>
            <a:endParaRPr lang="nl-NL" sz="2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A88B1E-AB15-492F-9F81-601D832EB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99612"/>
            <a:ext cx="9597635" cy="4923108"/>
          </a:xfrm>
        </p:spPr>
        <p:txBody>
          <a:bodyPr>
            <a:normAutofit fontScale="92500" lnSpcReduction="10000"/>
          </a:bodyPr>
          <a:lstStyle/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19.30 u. 	Opening, welkom</a:t>
            </a:r>
          </a:p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19.45 u. 	Notulen</a:t>
            </a:r>
          </a:p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19.50 u.	Projecten</a:t>
            </a:r>
          </a:p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20.00 u. 	Vragen en opmerkingen vanuit de leden</a:t>
            </a:r>
          </a:p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20.15 u. 	Participatiereglement</a:t>
            </a:r>
          </a:p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20.30 u.	Informatiememoranda	</a:t>
            </a:r>
          </a:p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20.40 u.	Pauze</a:t>
            </a:r>
          </a:p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20.50 u. 	Roelof Potters: VanGasLos</a:t>
            </a:r>
          </a:p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20.40 u. 	Rondvraag en sluiting</a:t>
            </a:r>
          </a:p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20.45 u. 	Naborrel</a:t>
            </a: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rot="20676841">
            <a:off x="8814929" y="-636675"/>
            <a:ext cx="3691929" cy="2237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DE577F2-143B-4B27-A1B2-B112EA4A6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45" y="231494"/>
            <a:ext cx="2117005" cy="91804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A9CD3D2-57EB-46F2-A3FF-4835C13AB9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254" y="4359964"/>
            <a:ext cx="1253665" cy="226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2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817247" y="-10635562"/>
            <a:ext cx="13554801" cy="1749356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113" y="3812411"/>
            <a:ext cx="14172225" cy="71435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FACBC6-9D8D-43CE-A335-3F682A605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-1125958" y="1845554"/>
            <a:ext cx="13554801" cy="92456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Verslag ALV 22-2-2018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DE577F2-143B-4B27-A1B2-B112EA4A6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596" y="5687711"/>
            <a:ext cx="2117005" cy="918041"/>
          </a:xfrm>
          <a:prstGeom prst="rect">
            <a:avLst/>
          </a:prstGeom>
        </p:spPr>
      </p:pic>
      <p:sp>
        <p:nvSpPr>
          <p:cNvPr id="6" name="Ondertitel 5">
            <a:extLst>
              <a:ext uri="{FF2B5EF4-FFF2-40B4-BE49-F238E27FC236}">
                <a16:creationId xmlns:a16="http://schemas.microsoft.com/office/drawing/2014/main" id="{DBE4652C-86BD-4378-A533-73EF8C732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4"/>
            <a:ext cx="7766936" cy="83046"/>
          </a:xfrm>
        </p:spPr>
        <p:txBody>
          <a:bodyPr>
            <a:normAutofit fontScale="25000" lnSpcReduction="20000"/>
          </a:bodyPr>
          <a:lstStyle/>
          <a:p>
            <a:r>
              <a:rPr lang="nl-NL" dirty="0"/>
              <a:t>22 februari 2018</a:t>
            </a:r>
          </a:p>
        </p:txBody>
      </p:sp>
    </p:spTree>
    <p:extLst>
      <p:ext uri="{BB962C8B-B14F-4D97-AF65-F5344CB8AC3E}">
        <p14:creationId xmlns:p14="http://schemas.microsoft.com/office/powerpoint/2010/main" val="121309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817247" y="-10635562"/>
            <a:ext cx="13554801" cy="1749356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113" y="3812411"/>
            <a:ext cx="14172225" cy="71435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FACBC6-9D8D-43CE-A335-3F682A605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-1125958" y="1845554"/>
            <a:ext cx="13554801" cy="92456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Stand van zaken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DE577F2-143B-4B27-A1B2-B112EA4A6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596" y="5687711"/>
            <a:ext cx="2117005" cy="918041"/>
          </a:xfrm>
          <a:prstGeom prst="rect">
            <a:avLst/>
          </a:prstGeom>
        </p:spPr>
      </p:pic>
      <p:sp>
        <p:nvSpPr>
          <p:cNvPr id="6" name="Ondertitel 5">
            <a:extLst>
              <a:ext uri="{FF2B5EF4-FFF2-40B4-BE49-F238E27FC236}">
                <a16:creationId xmlns:a16="http://schemas.microsoft.com/office/drawing/2014/main" id="{DBE4652C-86BD-4378-A533-73EF8C732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4"/>
            <a:ext cx="7766936" cy="83046"/>
          </a:xfrm>
        </p:spPr>
        <p:txBody>
          <a:bodyPr>
            <a:normAutofit fontScale="25000" lnSpcReduction="20000"/>
          </a:bodyPr>
          <a:lstStyle/>
          <a:p>
            <a:r>
              <a:rPr lang="nl-NL" dirty="0"/>
              <a:t>22 februari 2018</a:t>
            </a:r>
          </a:p>
        </p:txBody>
      </p:sp>
    </p:spTree>
    <p:extLst>
      <p:ext uri="{BB962C8B-B14F-4D97-AF65-F5344CB8AC3E}">
        <p14:creationId xmlns:p14="http://schemas.microsoft.com/office/powerpoint/2010/main" val="3158048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25431" y="0"/>
            <a:ext cx="5313888" cy="6858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2851" y="2760279"/>
            <a:ext cx="5573622" cy="274217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6296628" y="-370390"/>
            <a:ext cx="2743200" cy="7483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D734D6-C211-4281-9245-50400E40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40080"/>
            <a:ext cx="8596668" cy="794994"/>
          </a:xfrm>
        </p:spPr>
        <p:txBody>
          <a:bodyPr>
            <a:normAutofit/>
          </a:bodyPr>
          <a:lstStyle/>
          <a:p>
            <a:r>
              <a:rPr lang="nl-NL" sz="2800" dirty="0"/>
              <a:t>Projecten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A88B1E-AB15-492F-9F81-601D832EB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99612"/>
            <a:ext cx="9597635" cy="4923108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Zonnedak Bouw- en Infrapark</a:t>
            </a:r>
          </a:p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Zonnedak PCR Rantrime</a:t>
            </a:r>
          </a:p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Zonnedak PCR Sonnevanck</a:t>
            </a:r>
          </a:p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A 28</a:t>
            </a:r>
          </a:p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Z.O.T.</a:t>
            </a:r>
          </a:p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Diversen: California, Reukema, Elgersma, wind e.d.</a:t>
            </a: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rot="20676841">
            <a:off x="8814929" y="-636675"/>
            <a:ext cx="3691929" cy="2237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DE577F2-143B-4B27-A1B2-B112EA4A6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45" y="231494"/>
            <a:ext cx="2117005" cy="91804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A9CD3D2-57EB-46F2-A3FF-4835C13AB9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254" y="4359964"/>
            <a:ext cx="1253665" cy="226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5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25431" y="0"/>
            <a:ext cx="5313888" cy="6858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2851" y="2760279"/>
            <a:ext cx="5573622" cy="274217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6296628" y="-370390"/>
            <a:ext cx="2743200" cy="7483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D734D6-C211-4281-9245-50400E40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40080"/>
            <a:ext cx="8596668" cy="794994"/>
          </a:xfrm>
        </p:spPr>
        <p:txBody>
          <a:bodyPr>
            <a:normAutofit/>
          </a:bodyPr>
          <a:lstStyle/>
          <a:p>
            <a:r>
              <a:rPr lang="nl-NL" sz="2800" dirty="0"/>
              <a:t>Projecten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A88B1E-AB15-492F-9F81-601D832EB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99612"/>
            <a:ext cx="9597635" cy="49231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Energiecafé op 12 juni 2018, aanvang 20.00 u.</a:t>
            </a: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rot="20676841">
            <a:off x="8814929" y="-636675"/>
            <a:ext cx="3691929" cy="2237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DE577F2-143B-4B27-A1B2-B112EA4A6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45" y="231494"/>
            <a:ext cx="2117005" cy="91804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A9CD3D2-57EB-46F2-A3FF-4835C13AB9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254" y="4359964"/>
            <a:ext cx="1253665" cy="226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9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25431" y="0"/>
            <a:ext cx="5313888" cy="6858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2851" y="2760279"/>
            <a:ext cx="5573622" cy="274217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6296628" y="-370390"/>
            <a:ext cx="2743200" cy="7483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D734D6-C211-4281-9245-50400E40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40080"/>
            <a:ext cx="8596668" cy="794994"/>
          </a:xfrm>
        </p:spPr>
        <p:txBody>
          <a:bodyPr>
            <a:normAutofit/>
          </a:bodyPr>
          <a:lstStyle/>
          <a:p>
            <a:r>
              <a:rPr lang="nl-NL" sz="2800" dirty="0"/>
              <a:t>Projecten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A88B1E-AB15-492F-9F81-601D832EB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99612"/>
            <a:ext cx="9597635" cy="49231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Warmtebeeld camera</a:t>
            </a: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rot="20676841">
            <a:off x="8814929" y="-636675"/>
            <a:ext cx="3691929" cy="2237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DE577F2-143B-4B27-A1B2-B112EA4A6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45" y="231494"/>
            <a:ext cx="2117005" cy="91804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A9CD3D2-57EB-46F2-A3FF-4835C13AB9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254" y="4359964"/>
            <a:ext cx="1253665" cy="226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3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25431" y="0"/>
            <a:ext cx="5313888" cy="6858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2851" y="2760279"/>
            <a:ext cx="5573622" cy="274217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6296628" y="-370390"/>
            <a:ext cx="2743200" cy="7483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D734D6-C211-4281-9245-50400E40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40080"/>
            <a:ext cx="8596668" cy="794994"/>
          </a:xfrm>
        </p:spPr>
        <p:txBody>
          <a:bodyPr>
            <a:normAutofit/>
          </a:bodyPr>
          <a:lstStyle/>
          <a:p>
            <a:r>
              <a:rPr lang="nl-NL" sz="2800" dirty="0"/>
              <a:t>Projecten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A88B1E-AB15-492F-9F81-601D832EB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99612"/>
            <a:ext cx="9597635" cy="49231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Participatiereglement</a:t>
            </a:r>
          </a:p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AVG</a:t>
            </a:r>
          </a:p>
          <a:p>
            <a:r>
              <a:rPr lang="nl-NL" sz="2800" dirty="0" err="1">
                <a:solidFill>
                  <a:schemeClr val="accent2">
                    <a:lumMod val="75000"/>
                  </a:schemeClr>
                </a:solidFill>
              </a:rPr>
              <a:t>Econobis</a:t>
            </a:r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rot="20676841">
            <a:off x="8814929" y="-636675"/>
            <a:ext cx="3691929" cy="2237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DE577F2-143B-4B27-A1B2-B112EA4A6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45" y="231494"/>
            <a:ext cx="2117005" cy="91804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A9CD3D2-57EB-46F2-A3FF-4835C13AB9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254" y="4359964"/>
            <a:ext cx="1253665" cy="226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671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Aangepast 1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004872"/>
      </a:accent1>
      <a:accent2>
        <a:srgbClr val="07B8BA"/>
      </a:accent2>
      <a:accent3>
        <a:srgbClr val="00BEE6"/>
      </a:accent3>
      <a:accent4>
        <a:srgbClr val="1BA6A5"/>
      </a:accent4>
      <a:accent5>
        <a:srgbClr val="C40073"/>
      </a:accent5>
      <a:accent6>
        <a:srgbClr val="008391"/>
      </a:accent6>
      <a:hlink>
        <a:srgbClr val="9F0B67"/>
      </a:hlink>
      <a:folHlink>
        <a:srgbClr val="91919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3957</TotalTime>
  <Words>79</Words>
  <Application>Microsoft Office PowerPoint</Application>
  <PresentationFormat>Breedbeeld</PresentationFormat>
  <Paragraphs>73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</vt:lpstr>
      <vt:lpstr>ALV Endura</vt:lpstr>
      <vt:lpstr>Welkom</vt:lpstr>
      <vt:lpstr>Agenda</vt:lpstr>
      <vt:lpstr>Verslag ALV 22-2-2018</vt:lpstr>
      <vt:lpstr>Stand van zaken</vt:lpstr>
      <vt:lpstr>Projecten</vt:lpstr>
      <vt:lpstr>Projecten</vt:lpstr>
      <vt:lpstr>Projecten</vt:lpstr>
      <vt:lpstr>Projecten</vt:lpstr>
      <vt:lpstr>Vragen vanuit de leden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Zonnedak Rantrime</dc:title>
  <dc:creator>Wim Sederel</dc:creator>
  <cp:lastModifiedBy>Wim Sederel</cp:lastModifiedBy>
  <cp:revision>102</cp:revision>
  <dcterms:created xsi:type="dcterms:W3CDTF">2017-08-16T10:58:43Z</dcterms:created>
  <dcterms:modified xsi:type="dcterms:W3CDTF">2018-05-31T09:43:57Z</dcterms:modified>
</cp:coreProperties>
</file>